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8" r:id="rId4"/>
    <p:sldId id="266" r:id="rId5"/>
    <p:sldId id="267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A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1CB7-24FC-41CC-B7CF-D1AC52C02D8F}" type="datetimeFigureOut">
              <a:rPr lang="it-IT" smtClean="0"/>
              <a:pPr/>
              <a:t>22/07/2009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8246-0A30-4A68-9029-B9146A45108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0" y="3286124"/>
            <a:ext cx="9144000" cy="2643206"/>
          </a:xfrm>
          <a:prstGeom prst="rect">
            <a:avLst/>
          </a:prstGeom>
          <a:solidFill>
            <a:srgbClr val="FFB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4" name="Ritardo 13"/>
          <p:cNvSpPr/>
          <p:nvPr/>
        </p:nvSpPr>
        <p:spPr>
          <a:xfrm rot="5400000">
            <a:off x="500034" y="-285752"/>
            <a:ext cx="2500330" cy="3071834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14282" y="221630"/>
            <a:ext cx="3143272" cy="2492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bg1"/>
                </a:solidFill>
                <a:latin typeface="Trebuchet MS" pitchFamily="34" charset="0"/>
              </a:rPr>
              <a:t>RIDISEGNAZIONE </a:t>
            </a:r>
            <a:endParaRPr lang="it-IT" sz="2400" b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it-IT" sz="2400" b="1" dirty="0" smtClean="0">
                <a:solidFill>
                  <a:schemeClr val="bg1"/>
                </a:solidFill>
                <a:latin typeface="Trebuchet MS" pitchFamily="34" charset="0"/>
              </a:rPr>
              <a:t>DELLE </a:t>
            </a:r>
            <a:r>
              <a:rPr lang="it-IT" sz="2400" b="1" dirty="0">
                <a:solidFill>
                  <a:schemeClr val="bg1"/>
                </a:solidFill>
                <a:latin typeface="Trebuchet MS" pitchFamily="34" charset="0"/>
              </a:rPr>
              <a:t>PRESENZE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Trebuchet MS" pitchFamily="34" charset="0"/>
              </a:rPr>
              <a:t>Incontro </a:t>
            </a:r>
            <a:r>
              <a:rPr lang="it-IT" dirty="0">
                <a:solidFill>
                  <a:schemeClr val="bg1"/>
                </a:solidFill>
                <a:latin typeface="Trebuchet MS" pitchFamily="34" charset="0"/>
              </a:rPr>
              <a:t>continentale </a:t>
            </a:r>
            <a:endParaRPr lang="it-IT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Trebuchet MS" pitchFamily="34" charset="0"/>
              </a:rPr>
              <a:t>Asia/</a:t>
            </a:r>
            <a:r>
              <a:rPr lang="it-IT" dirty="0" err="1" smtClean="0">
                <a:solidFill>
                  <a:schemeClr val="bg1"/>
                </a:solidFill>
                <a:latin typeface="Trebuchet MS" pitchFamily="34" charset="0"/>
              </a:rPr>
              <a:t>Oceania</a:t>
            </a:r>
            <a:r>
              <a:rPr lang="it-IT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Trebuchet MS" pitchFamily="34" charset="0"/>
              </a:rPr>
              <a:t>(</a:t>
            </a:r>
            <a:r>
              <a:rPr lang="it-IT" sz="1600" dirty="0">
                <a:solidFill>
                  <a:schemeClr val="bg1"/>
                </a:solidFill>
                <a:latin typeface="Trebuchet MS" pitchFamily="34" charset="0"/>
              </a:rPr>
              <a:t>10-20 settembre 2009)</a:t>
            </a:r>
          </a:p>
          <a:p>
            <a:pPr algn="ctr"/>
            <a:r>
              <a:rPr lang="it-IT" dirty="0">
                <a:latin typeface="Trebuchet MS" pitchFamily="34" charset="0"/>
              </a:rPr>
              <a:t> </a:t>
            </a:r>
          </a:p>
          <a:p>
            <a:endParaRPr lang="it-IT" dirty="0"/>
          </a:p>
        </p:txBody>
      </p:sp>
      <p:pic>
        <p:nvPicPr>
          <p:cNvPr id="15" name="Immagine 14" descr="IMG_0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2" y="3500438"/>
            <a:ext cx="2548440" cy="2185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Documents and Settings\Utente\Desktop\aaa-to file\2 Foto Mary Lou, fsp.jpg"/>
          <p:cNvPicPr>
            <a:picLocks noChangeAspect="1" noChangeArrowheads="1"/>
          </p:cNvPicPr>
          <p:nvPr/>
        </p:nvPicPr>
        <p:blipFill>
          <a:blip r:embed="rId3"/>
          <a:srcRect t="23438" r="10937"/>
          <a:stretch>
            <a:fillRect/>
          </a:stretch>
        </p:blipFill>
        <p:spPr bwMode="auto">
          <a:xfrm>
            <a:off x="3143240" y="3500806"/>
            <a:ext cx="2548440" cy="2190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magine 18" descr="fregio trasparente bianco copia.gif"/>
          <p:cNvPicPr>
            <a:picLocks noChangeAspect="1"/>
          </p:cNvPicPr>
          <p:nvPr/>
        </p:nvPicPr>
        <p:blipFill>
          <a:blip r:embed="rId4"/>
          <a:srcRect r="27169"/>
          <a:stretch>
            <a:fillRect/>
          </a:stretch>
        </p:blipFill>
        <p:spPr>
          <a:xfrm>
            <a:off x="5786414" y="1214422"/>
            <a:ext cx="3357586" cy="5981700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3643306" y="1142984"/>
            <a:ext cx="485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 dirty="0">
                <a:solidFill>
                  <a:srgbClr val="C00000"/>
                </a:solidFill>
                <a:latin typeface="Trebuchet MS" pitchFamily="34" charset="0"/>
              </a:rPr>
              <a:t>Il dono </a:t>
            </a:r>
            <a:r>
              <a:rPr lang="it-IT" sz="3000" b="1" dirty="0" smtClean="0">
                <a:solidFill>
                  <a:srgbClr val="C00000"/>
                </a:solidFill>
                <a:latin typeface="Trebuchet MS" pitchFamily="34" charset="0"/>
              </a:rPr>
              <a:t>della </a:t>
            </a:r>
            <a:r>
              <a:rPr lang="it-IT" sz="3000" b="1" dirty="0">
                <a:solidFill>
                  <a:srgbClr val="C00000"/>
                </a:solidFill>
                <a:latin typeface="Trebuchet MS" pitchFamily="34" charset="0"/>
              </a:rPr>
              <a:t>Parola</a:t>
            </a:r>
            <a:endParaRPr lang="it-IT" sz="3000" dirty="0">
              <a:solidFill>
                <a:srgbClr val="C00000"/>
              </a:solidFill>
              <a:latin typeface="Trebuchet MS" pitchFamily="34" charset="0"/>
            </a:endParaRPr>
          </a:p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3643306" y="71435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12 settembre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4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fregio trasparente bianco copia.gif"/>
          <p:cNvPicPr>
            <a:picLocks noChangeAspect="1"/>
          </p:cNvPicPr>
          <p:nvPr/>
        </p:nvPicPr>
        <p:blipFill>
          <a:blip r:embed="rId2"/>
          <a:srcRect t="15207" r="34916" b="46577"/>
          <a:stretch>
            <a:fillRect/>
          </a:stretch>
        </p:blipFill>
        <p:spPr>
          <a:xfrm rot="5400000">
            <a:off x="6500798" y="4214798"/>
            <a:ext cx="3000420" cy="228598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642910" y="0"/>
            <a:ext cx="2357454" cy="6858000"/>
          </a:xfrm>
          <a:prstGeom prst="rect">
            <a:avLst/>
          </a:prstGeom>
          <a:solidFill>
            <a:srgbClr val="FFB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1" name="Ovale 10"/>
          <p:cNvSpPr/>
          <p:nvPr/>
        </p:nvSpPr>
        <p:spPr>
          <a:xfrm>
            <a:off x="285720" y="-714404"/>
            <a:ext cx="3071834" cy="292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71472" y="428604"/>
            <a:ext cx="2571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>
                <a:solidFill>
                  <a:schemeClr val="bg1"/>
                </a:solidFill>
                <a:latin typeface="Trebuchet MS" pitchFamily="34" charset="0"/>
              </a:rPr>
              <a:t>La parola </a:t>
            </a:r>
            <a:endParaRPr lang="it-IT" sz="2800" b="1" i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it-IT" sz="2800" b="1" i="1" dirty="0" smtClean="0">
                <a:solidFill>
                  <a:schemeClr val="bg1"/>
                </a:solidFill>
                <a:latin typeface="Trebuchet MS" pitchFamily="34" charset="0"/>
              </a:rPr>
              <a:t>di </a:t>
            </a:r>
            <a:r>
              <a:rPr lang="it-IT" sz="2800" b="1" i="1" dirty="0">
                <a:solidFill>
                  <a:schemeClr val="bg1"/>
                </a:solidFill>
                <a:latin typeface="Trebuchet MS" pitchFamily="34" charset="0"/>
              </a:rPr>
              <a:t>don </a:t>
            </a:r>
            <a:endParaRPr lang="it-IT" sz="2800" b="1" i="1" dirty="0" smtClean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r>
              <a:rPr lang="it-IT" sz="2800" b="1" i="1" dirty="0" err="1" smtClean="0">
                <a:solidFill>
                  <a:schemeClr val="bg1"/>
                </a:solidFill>
                <a:latin typeface="Trebuchet MS" pitchFamily="34" charset="0"/>
              </a:rPr>
              <a:t>Alberione</a:t>
            </a:r>
            <a:endParaRPr lang="it-IT" sz="2800" dirty="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it-IT" sz="2800" dirty="0" smtClean="0">
              <a:solidFill>
                <a:schemeClr val="bg1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428992" y="1714488"/>
            <a:ext cx="450059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rebuchet MS" pitchFamily="34" charset="0"/>
              </a:rPr>
              <a:t>L’efficacia della Parola dipende </a:t>
            </a:r>
          </a:p>
          <a:p>
            <a:r>
              <a:rPr lang="it-IT" sz="2000" dirty="0" smtClean="0">
                <a:latin typeface="Trebuchet MS" pitchFamily="34" charset="0"/>
              </a:rPr>
              <a:t>in gran parte dalla santità </a:t>
            </a:r>
          </a:p>
          <a:p>
            <a:r>
              <a:rPr lang="it-IT" sz="2000" dirty="0" smtClean="0">
                <a:latin typeface="Trebuchet MS" pitchFamily="34" charset="0"/>
              </a:rPr>
              <a:t>di chi la predica o la porta. </a:t>
            </a:r>
          </a:p>
          <a:p>
            <a:r>
              <a:rPr lang="it-IT" sz="2000" dirty="0" smtClean="0">
                <a:latin typeface="Trebuchet MS" pitchFamily="34" charset="0"/>
              </a:rPr>
              <a:t>La santità è impegno particolare </a:t>
            </a:r>
          </a:p>
          <a:p>
            <a:r>
              <a:rPr lang="it-IT" sz="2000" dirty="0" smtClean="0">
                <a:latin typeface="Trebuchet MS" pitchFamily="34" charset="0"/>
              </a:rPr>
              <a:t>per voi, consacrate a Dio. </a:t>
            </a:r>
          </a:p>
          <a:p>
            <a:r>
              <a:rPr lang="it-IT" sz="2000" dirty="0" smtClean="0">
                <a:latin typeface="Trebuchet MS" pitchFamily="34" charset="0"/>
              </a:rPr>
              <a:t>Subito dopo viene il vostro impegno della Parola: dovete portarla </a:t>
            </a:r>
          </a:p>
          <a:p>
            <a:r>
              <a:rPr lang="it-IT" sz="2000" dirty="0" smtClean="0">
                <a:latin typeface="Trebuchet MS" pitchFamily="34" charset="0"/>
              </a:rPr>
              <a:t>con le mani innocenti e il cuore puro; come chi non aspira </a:t>
            </a:r>
            <a:r>
              <a:rPr lang="it-IT" sz="2000" dirty="0" smtClean="0">
                <a:latin typeface="Trebuchet MS" pitchFamily="34" charset="0"/>
              </a:rPr>
              <a:t>a </a:t>
            </a:r>
            <a:r>
              <a:rPr lang="it-IT" sz="2000" dirty="0" smtClean="0">
                <a:latin typeface="Trebuchet MS" pitchFamily="34" charset="0"/>
              </a:rPr>
              <a:t>cose vane. </a:t>
            </a:r>
          </a:p>
          <a:p>
            <a:r>
              <a:rPr lang="it-IT" sz="2000" dirty="0" smtClean="0">
                <a:latin typeface="Trebuchet MS" pitchFamily="34" charset="0"/>
              </a:rPr>
              <a:t>Così dovete essere voi, </a:t>
            </a:r>
          </a:p>
          <a:p>
            <a:r>
              <a:rPr lang="it-IT" sz="2000" dirty="0" smtClean="0">
                <a:latin typeface="Trebuchet MS" pitchFamily="34" charset="0"/>
              </a:rPr>
              <a:t>che cercate solo Dio </a:t>
            </a:r>
          </a:p>
          <a:p>
            <a:pPr>
              <a:lnSpc>
                <a:spcPct val="200000"/>
              </a:lnSpc>
            </a:pPr>
            <a:r>
              <a:rPr lang="it-IT" sz="1400" dirty="0" smtClean="0">
                <a:latin typeface="Trebuchet MS" pitchFamily="34" charset="0"/>
              </a:rPr>
              <a:t>(CVV, 273).</a:t>
            </a:r>
          </a:p>
          <a:p>
            <a:endParaRPr lang="it-IT" dirty="0"/>
          </a:p>
        </p:txBody>
      </p:sp>
      <p:pic>
        <p:nvPicPr>
          <p:cNvPr id="4097" name="Picture 1" descr="L:\0 - FOTO SERGIA\Z - FOTO PER POWER POINT-uso interno\RELIGIONE\ms071005-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286124"/>
            <a:ext cx="2000264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L:\0 - FOTO SERGIA\Z - FOTO PER POWER POINT-uso interno\RELIGIONE\KS10140.jpg"/>
          <p:cNvPicPr>
            <a:picLocks noChangeAspect="1" noChangeArrowheads="1"/>
          </p:cNvPicPr>
          <p:nvPr/>
        </p:nvPicPr>
        <p:blipFill>
          <a:blip r:embed="rId4"/>
          <a:srcRect b="10798"/>
          <a:stretch>
            <a:fillRect/>
          </a:stretch>
        </p:blipFill>
        <p:spPr bwMode="auto">
          <a:xfrm>
            <a:off x="857224" y="5072074"/>
            <a:ext cx="1984434" cy="1283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5857884" y="0"/>
            <a:ext cx="2357454" cy="6858000"/>
          </a:xfrm>
          <a:prstGeom prst="rect">
            <a:avLst/>
          </a:prstGeom>
          <a:solidFill>
            <a:srgbClr val="FFB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pic>
        <p:nvPicPr>
          <p:cNvPr id="10" name="Immagine 9" descr="lettura libro.jpg"/>
          <p:cNvPicPr>
            <a:picLocks noChangeAspect="1"/>
          </p:cNvPicPr>
          <p:nvPr/>
        </p:nvPicPr>
        <p:blipFill>
          <a:blip r:embed="rId2"/>
          <a:srcRect t="7407" r="25496" b="11111"/>
          <a:stretch>
            <a:fillRect/>
          </a:stretch>
        </p:blipFill>
        <p:spPr>
          <a:xfrm>
            <a:off x="6072198" y="4857760"/>
            <a:ext cx="1924563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 descr="Civitella - Altare  - foto Sergia fs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3143248"/>
            <a:ext cx="1928826" cy="1457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Ovale 4"/>
          <p:cNvSpPr/>
          <p:nvPr/>
        </p:nvSpPr>
        <p:spPr>
          <a:xfrm>
            <a:off x="5500694" y="-714404"/>
            <a:ext cx="3071834" cy="292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5857884" y="357166"/>
            <a:ext cx="25003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bg1"/>
                </a:solidFill>
                <a:latin typeface="Trebuchet MS" pitchFamily="34" charset="0"/>
              </a:rPr>
              <a:t>La Parola</a:t>
            </a:r>
          </a:p>
          <a:p>
            <a:pPr algn="ctr"/>
            <a:r>
              <a:rPr lang="it-IT" sz="2800" b="1" i="1" dirty="0" smtClean="0">
                <a:solidFill>
                  <a:schemeClr val="bg1"/>
                </a:solidFill>
                <a:latin typeface="Trebuchet MS" pitchFamily="34" charset="0"/>
              </a:rPr>
              <a:t>Di Dio</a:t>
            </a:r>
            <a:endParaRPr lang="it-IT" sz="2800" dirty="0">
              <a:solidFill>
                <a:schemeClr val="bg1"/>
              </a:solidFill>
              <a:latin typeface="Trebuchet MS" pitchFamily="34" charset="0"/>
            </a:endParaRPr>
          </a:p>
          <a:p>
            <a:endParaRPr lang="it-IT" sz="2800" dirty="0" smtClean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14348" y="2857496"/>
            <a:ext cx="48577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 smtClean="0">
              <a:latin typeface="Trebuchet MS" pitchFamily="34" charset="0"/>
            </a:endParaRPr>
          </a:p>
          <a:p>
            <a:r>
              <a:rPr lang="it-IT" sz="2000" dirty="0" smtClean="0">
                <a:latin typeface="Trebuchet MS" pitchFamily="34" charset="0"/>
              </a:rPr>
              <a:t>Noi ringraziamo Dio continuamente, perché, avendo ricevuto da noi </a:t>
            </a:r>
          </a:p>
          <a:p>
            <a:r>
              <a:rPr lang="it-IT" sz="2000" dirty="0" smtClean="0">
                <a:latin typeface="Trebuchet MS" pitchFamily="34" charset="0"/>
              </a:rPr>
              <a:t>la </a:t>
            </a:r>
            <a:r>
              <a:rPr lang="it-IT" sz="2000" dirty="0">
                <a:latin typeface="Trebuchet MS" pitchFamily="34" charset="0"/>
              </a:rPr>
              <a:t>parola divina della predicazione, l'avete accolta non quale parola </a:t>
            </a:r>
            <a:endParaRPr lang="it-IT" sz="2000" dirty="0" smtClean="0">
              <a:latin typeface="Trebuchet MS" pitchFamily="34" charset="0"/>
            </a:endParaRPr>
          </a:p>
          <a:p>
            <a:r>
              <a:rPr lang="it-IT" sz="2000" dirty="0" smtClean="0">
                <a:latin typeface="Trebuchet MS" pitchFamily="34" charset="0"/>
              </a:rPr>
              <a:t>di </a:t>
            </a:r>
            <a:r>
              <a:rPr lang="it-IT" sz="2000" dirty="0">
                <a:latin typeface="Trebuchet MS" pitchFamily="34" charset="0"/>
              </a:rPr>
              <a:t>uomini, ma, come è veramente, </a:t>
            </a:r>
            <a:endParaRPr lang="it-IT" sz="2000" dirty="0" smtClean="0">
              <a:latin typeface="Trebuchet MS" pitchFamily="34" charset="0"/>
            </a:endParaRPr>
          </a:p>
          <a:p>
            <a:r>
              <a:rPr lang="it-IT" sz="2000" dirty="0" smtClean="0">
                <a:latin typeface="Trebuchet MS" pitchFamily="34" charset="0"/>
              </a:rPr>
              <a:t>quale </a:t>
            </a:r>
            <a:r>
              <a:rPr lang="it-IT" sz="2000" dirty="0">
                <a:latin typeface="Trebuchet MS" pitchFamily="34" charset="0"/>
              </a:rPr>
              <a:t>parola di Dio, </a:t>
            </a:r>
            <a:r>
              <a:rPr lang="it-IT" sz="2000" dirty="0" smtClean="0">
                <a:latin typeface="Trebuchet MS" pitchFamily="34" charset="0"/>
              </a:rPr>
              <a:t>che </a:t>
            </a:r>
            <a:r>
              <a:rPr lang="it-IT" sz="2000" dirty="0">
                <a:latin typeface="Trebuchet MS" pitchFamily="34" charset="0"/>
              </a:rPr>
              <a:t>opera in voi </a:t>
            </a:r>
            <a:endParaRPr lang="it-IT" sz="2000" dirty="0" smtClean="0">
              <a:latin typeface="Trebuchet MS" pitchFamily="34" charset="0"/>
            </a:endParaRPr>
          </a:p>
          <a:p>
            <a:r>
              <a:rPr lang="it-IT" sz="2000" dirty="0" smtClean="0">
                <a:latin typeface="Trebuchet MS" pitchFamily="34" charset="0"/>
              </a:rPr>
              <a:t>che </a:t>
            </a:r>
            <a:r>
              <a:rPr lang="it-IT" sz="2000" dirty="0">
                <a:latin typeface="Trebuchet MS" pitchFamily="34" charset="0"/>
              </a:rPr>
              <a:t>credete </a:t>
            </a:r>
            <a:r>
              <a:rPr lang="it-IT" sz="1400" dirty="0" smtClean="0">
                <a:latin typeface="Trebuchet MS" pitchFamily="34" charset="0"/>
              </a:rPr>
              <a:t>(</a:t>
            </a:r>
            <a:r>
              <a:rPr lang="it-IT" sz="1400" dirty="0">
                <a:latin typeface="Trebuchet MS" pitchFamily="34" charset="0"/>
              </a:rPr>
              <a:t>1Ts 1,5-7; 2,13).</a:t>
            </a:r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42910" y="1428736"/>
            <a:ext cx="485778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rebuchet MS" pitchFamily="34" charset="0"/>
              </a:rPr>
              <a:t>Non è infatti per me un vanto predicare il Vangelo; è un dovere per me: </a:t>
            </a:r>
          </a:p>
          <a:p>
            <a:r>
              <a:rPr lang="it-IT" sz="2000" dirty="0" smtClean="0">
                <a:latin typeface="Trebuchet MS" pitchFamily="34" charset="0"/>
              </a:rPr>
              <a:t>guai a me se non predicassi il Vangelo!</a:t>
            </a:r>
          </a:p>
          <a:p>
            <a:pPr>
              <a:lnSpc>
                <a:spcPct val="150000"/>
              </a:lnSpc>
            </a:pPr>
            <a:r>
              <a:rPr lang="it-IT" sz="1400" dirty="0" smtClean="0">
                <a:latin typeface="Trebuchet MS" pitchFamily="34" charset="0"/>
              </a:rPr>
              <a:t>(1Cor 9,16).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/>
          <p:cNvSpPr/>
          <p:nvPr/>
        </p:nvSpPr>
        <p:spPr>
          <a:xfrm>
            <a:off x="285720" y="-714404"/>
            <a:ext cx="3071834" cy="292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2786058"/>
            <a:ext cx="9144000" cy="1428760"/>
          </a:xfrm>
          <a:prstGeom prst="rect">
            <a:avLst/>
          </a:prstGeom>
          <a:solidFill>
            <a:srgbClr val="FFB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42910" y="571480"/>
            <a:ext cx="25003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i="1" dirty="0" err="1" smtClean="0">
                <a:solidFill>
                  <a:schemeClr val="bg1"/>
                </a:solidFill>
                <a:latin typeface="Trebuchet MS" pitchFamily="34" charset="0"/>
              </a:rPr>
              <a:t>Risonanze…</a:t>
            </a:r>
            <a:endParaRPr lang="it-IT" sz="2800" dirty="0">
              <a:solidFill>
                <a:schemeClr val="bg1"/>
              </a:solidFill>
              <a:latin typeface="Trebuchet MS" pitchFamily="34" charset="0"/>
            </a:endParaRPr>
          </a:p>
          <a:p>
            <a:endParaRPr lang="it-IT" sz="2800" dirty="0" smtClean="0">
              <a:solidFill>
                <a:schemeClr val="bg1"/>
              </a:solidFill>
            </a:endParaRPr>
          </a:p>
        </p:txBody>
      </p:sp>
      <p:pic>
        <p:nvPicPr>
          <p:cNvPr id="8" name="Immagine 7" descr="radar blu.jpg"/>
          <p:cNvPicPr>
            <a:picLocks noChangeAspect="1"/>
          </p:cNvPicPr>
          <p:nvPr/>
        </p:nvPicPr>
        <p:blipFill>
          <a:blip r:embed="rId2"/>
          <a:srcRect b="6988"/>
          <a:stretch>
            <a:fillRect/>
          </a:stretch>
        </p:blipFill>
        <p:spPr>
          <a:xfrm>
            <a:off x="6072198" y="1785926"/>
            <a:ext cx="2439206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L:\0 - FOTO SERGIA\Z - FOTO PER POWER POINT-uso interno\PAESAGGI\3160150731_Emel, fs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785926"/>
            <a:ext cx="2190765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L:\0 - FOTO SERGIA\Z - FOTO PER POWER POINT-uso interno\PAESAGGI\dune deserto.jpg"/>
          <p:cNvPicPr>
            <a:picLocks noChangeAspect="1" noChangeArrowheads="1"/>
          </p:cNvPicPr>
          <p:nvPr/>
        </p:nvPicPr>
        <p:blipFill>
          <a:blip r:embed="rId4"/>
          <a:srcRect l="15347" b="17979"/>
          <a:stretch>
            <a:fillRect/>
          </a:stretch>
        </p:blipFill>
        <p:spPr bwMode="auto">
          <a:xfrm>
            <a:off x="6072198" y="3714752"/>
            <a:ext cx="2428892" cy="16430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L:\0 - FOTO SERGIA\Z - FOTO PER POWER POINT-uso interno\PAESAGGI\field verde.jpg"/>
          <p:cNvPicPr>
            <a:picLocks noChangeAspect="1" noChangeArrowheads="1"/>
          </p:cNvPicPr>
          <p:nvPr/>
        </p:nvPicPr>
        <p:blipFill>
          <a:blip r:embed="rId5" cstate="print"/>
          <a:srcRect r="12428"/>
          <a:stretch>
            <a:fillRect/>
          </a:stretch>
        </p:blipFill>
        <p:spPr bwMode="auto">
          <a:xfrm>
            <a:off x="3571868" y="3714752"/>
            <a:ext cx="2214578" cy="1687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magine 10" descr="fregio trasparente bianco copia.gif"/>
          <p:cNvPicPr>
            <a:picLocks noChangeAspect="1"/>
          </p:cNvPicPr>
          <p:nvPr/>
        </p:nvPicPr>
        <p:blipFill>
          <a:blip r:embed="rId6"/>
          <a:srcRect t="15207" r="34916" b="46577"/>
          <a:stretch>
            <a:fillRect/>
          </a:stretch>
        </p:blipFill>
        <p:spPr>
          <a:xfrm rot="5400000" flipV="1">
            <a:off x="-285748" y="4143328"/>
            <a:ext cx="3000420" cy="24289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642910" y="0"/>
            <a:ext cx="2357454" cy="6858000"/>
          </a:xfrm>
          <a:prstGeom prst="rect">
            <a:avLst/>
          </a:prstGeom>
          <a:solidFill>
            <a:srgbClr val="FFBA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C000"/>
              </a:solidFill>
            </a:endParaRPr>
          </a:p>
        </p:txBody>
      </p:sp>
      <p:sp>
        <p:nvSpPr>
          <p:cNvPr id="10" name="Ovale 9"/>
          <p:cNvSpPr/>
          <p:nvPr/>
        </p:nvSpPr>
        <p:spPr>
          <a:xfrm>
            <a:off x="285720" y="-714404"/>
            <a:ext cx="3071834" cy="292895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00034" y="571480"/>
            <a:ext cx="250033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b="1" i="1" dirty="0" smtClean="0">
                <a:solidFill>
                  <a:schemeClr val="bg1"/>
                </a:solidFill>
                <a:latin typeface="Trebuchet MS" pitchFamily="34" charset="0"/>
              </a:rPr>
              <a:t>Preghiera</a:t>
            </a:r>
            <a:endParaRPr lang="it-IT" sz="2800" dirty="0" smtClean="0">
              <a:solidFill>
                <a:schemeClr val="bg1"/>
              </a:solidFill>
              <a:latin typeface="Trebuchet MS" pitchFamily="34" charset="0"/>
            </a:endParaRPr>
          </a:p>
          <a:p>
            <a:endParaRPr lang="it-IT" dirty="0" smtClean="0">
              <a:solidFill>
                <a:schemeClr val="bg1"/>
              </a:solidFill>
            </a:endParaRPr>
          </a:p>
          <a:p>
            <a:endParaRPr lang="it-IT" dirty="0"/>
          </a:p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428992" y="1285860"/>
            <a:ext cx="53578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Trebuchet MS" pitchFamily="34" charset="0"/>
              </a:rPr>
              <a:t>O nostro Maestro, Gesù Cristo, che sei la Via </a:t>
            </a:r>
            <a:endParaRPr lang="it-IT" dirty="0" smtClean="0">
              <a:latin typeface="Trebuchet MS" pitchFamily="34" charset="0"/>
            </a:endParaRPr>
          </a:p>
          <a:p>
            <a:r>
              <a:rPr lang="it-IT" dirty="0" smtClean="0">
                <a:latin typeface="Trebuchet MS" pitchFamily="34" charset="0"/>
              </a:rPr>
              <a:t>e </a:t>
            </a:r>
            <a:r>
              <a:rPr lang="it-IT" dirty="0">
                <a:latin typeface="Trebuchet MS" pitchFamily="34" charset="0"/>
              </a:rPr>
              <a:t>la Verità e la Vita, fa’ che noi impariamo la sovreminente scienza della tua carità nello spirito di san Paolo apostolo e della Chiesa cattolica. </a:t>
            </a:r>
          </a:p>
          <a:p>
            <a:r>
              <a:rPr lang="it-IT" dirty="0">
                <a:latin typeface="Trebuchet MS" pitchFamily="34" charset="0"/>
              </a:rPr>
              <a:t>Manda il tuo Spirito Santo affinché </a:t>
            </a:r>
            <a:endParaRPr lang="it-IT" dirty="0" smtClean="0">
              <a:latin typeface="Trebuchet MS" pitchFamily="34" charset="0"/>
            </a:endParaRPr>
          </a:p>
          <a:p>
            <a:r>
              <a:rPr lang="it-IT" dirty="0" smtClean="0">
                <a:latin typeface="Trebuchet MS" pitchFamily="34" charset="0"/>
              </a:rPr>
              <a:t>ci </a:t>
            </a:r>
            <a:r>
              <a:rPr lang="it-IT" dirty="0">
                <a:latin typeface="Trebuchet MS" pitchFamily="34" charset="0"/>
              </a:rPr>
              <a:t>insegni e ci suggerisca ciò che hai insegnato </a:t>
            </a:r>
            <a:endParaRPr lang="it-IT" dirty="0" smtClean="0">
              <a:latin typeface="Trebuchet MS" pitchFamily="34" charset="0"/>
            </a:endParaRPr>
          </a:p>
          <a:p>
            <a:r>
              <a:rPr lang="it-IT" dirty="0" smtClean="0">
                <a:latin typeface="Trebuchet MS" pitchFamily="34" charset="0"/>
              </a:rPr>
              <a:t>nel </a:t>
            </a:r>
            <a:r>
              <a:rPr lang="it-IT" dirty="0">
                <a:latin typeface="Trebuchet MS" pitchFamily="34" charset="0"/>
              </a:rPr>
              <a:t>beneplacito del Padre. </a:t>
            </a:r>
          </a:p>
          <a:p>
            <a:endParaRPr lang="it-IT" dirty="0" smtClean="0">
              <a:latin typeface="Trebuchet MS" pitchFamily="34" charset="0"/>
            </a:endParaRPr>
          </a:p>
          <a:p>
            <a:r>
              <a:rPr lang="it-IT" dirty="0" smtClean="0">
                <a:latin typeface="Trebuchet MS" pitchFamily="34" charset="0"/>
              </a:rPr>
              <a:t>Illumina </a:t>
            </a:r>
            <a:r>
              <a:rPr lang="it-IT" dirty="0">
                <a:latin typeface="Trebuchet MS" pitchFamily="34" charset="0"/>
              </a:rPr>
              <a:t>le nostre intelligenze a comprendere </a:t>
            </a:r>
            <a:endParaRPr lang="it-IT" dirty="0" smtClean="0">
              <a:latin typeface="Trebuchet MS" pitchFamily="34" charset="0"/>
            </a:endParaRPr>
          </a:p>
          <a:p>
            <a:r>
              <a:rPr lang="it-IT" dirty="0" smtClean="0">
                <a:latin typeface="Trebuchet MS" pitchFamily="34" charset="0"/>
              </a:rPr>
              <a:t>e </a:t>
            </a:r>
            <a:r>
              <a:rPr lang="it-IT" dirty="0">
                <a:latin typeface="Trebuchet MS" pitchFamily="34" charset="0"/>
              </a:rPr>
              <a:t>a meditare le divine Scritture: </a:t>
            </a:r>
            <a:endParaRPr lang="it-IT" dirty="0" smtClean="0">
              <a:latin typeface="Trebuchet MS" pitchFamily="34" charset="0"/>
            </a:endParaRPr>
          </a:p>
          <a:p>
            <a:r>
              <a:rPr lang="it-IT" dirty="0" smtClean="0">
                <a:latin typeface="Trebuchet MS" pitchFamily="34" charset="0"/>
              </a:rPr>
              <a:t>rendi </a:t>
            </a:r>
            <a:r>
              <a:rPr lang="it-IT" dirty="0">
                <a:latin typeface="Trebuchet MS" pitchFamily="34" charset="0"/>
              </a:rPr>
              <a:t>docili le nostre volontà agli esempi </a:t>
            </a:r>
            <a:endParaRPr lang="it-IT" dirty="0" smtClean="0">
              <a:latin typeface="Trebuchet MS" pitchFamily="34" charset="0"/>
            </a:endParaRPr>
          </a:p>
          <a:p>
            <a:r>
              <a:rPr lang="it-IT" dirty="0" smtClean="0">
                <a:latin typeface="Trebuchet MS" pitchFamily="34" charset="0"/>
              </a:rPr>
              <a:t>e </a:t>
            </a:r>
            <a:r>
              <a:rPr lang="it-IT" dirty="0">
                <a:latin typeface="Trebuchet MS" pitchFamily="34" charset="0"/>
              </a:rPr>
              <a:t>ai precetti della tua dolcezza. </a:t>
            </a:r>
          </a:p>
          <a:p>
            <a:r>
              <a:rPr lang="it-IT" dirty="0">
                <a:latin typeface="Trebuchet MS" pitchFamily="34" charset="0"/>
              </a:rPr>
              <a:t>Insegnaci a pregare degnamente, attentamente </a:t>
            </a:r>
            <a:endParaRPr lang="it-IT" dirty="0" smtClean="0">
              <a:latin typeface="Trebuchet MS" pitchFamily="34" charset="0"/>
            </a:endParaRPr>
          </a:p>
          <a:p>
            <a:r>
              <a:rPr lang="it-IT" dirty="0" smtClean="0">
                <a:latin typeface="Trebuchet MS" pitchFamily="34" charset="0"/>
              </a:rPr>
              <a:t>e </a:t>
            </a:r>
            <a:r>
              <a:rPr lang="it-IT" dirty="0">
                <a:latin typeface="Trebuchet MS" pitchFamily="34" charset="0"/>
              </a:rPr>
              <a:t>devotamente con le parole dello Spirito divino.</a:t>
            </a:r>
          </a:p>
          <a:p>
            <a:endParaRPr lang="it-IT" dirty="0" smtClean="0">
              <a:latin typeface="Trebuchet MS" pitchFamily="34" charset="0"/>
            </a:endParaRPr>
          </a:p>
          <a:p>
            <a:r>
              <a:rPr lang="it-IT" dirty="0" smtClean="0">
                <a:latin typeface="Trebuchet MS" pitchFamily="34" charset="0"/>
              </a:rPr>
              <a:t>O </a:t>
            </a:r>
            <a:r>
              <a:rPr lang="it-IT" dirty="0">
                <a:latin typeface="Trebuchet MS" pitchFamily="34" charset="0"/>
              </a:rPr>
              <a:t>Signore, che io ti conosca, ti ami, viva di te </a:t>
            </a:r>
            <a:endParaRPr lang="it-IT" dirty="0" smtClean="0">
              <a:latin typeface="Trebuchet MS" pitchFamily="34" charset="0"/>
            </a:endParaRPr>
          </a:p>
          <a:p>
            <a:r>
              <a:rPr lang="it-IT" dirty="0" smtClean="0">
                <a:latin typeface="Trebuchet MS" pitchFamily="34" charset="0"/>
              </a:rPr>
              <a:t>e </a:t>
            </a:r>
            <a:r>
              <a:rPr lang="it-IT" dirty="0">
                <a:latin typeface="Trebuchet MS" pitchFamily="34" charset="0"/>
              </a:rPr>
              <a:t>ti possa godere in eterno.</a:t>
            </a:r>
          </a:p>
          <a:p>
            <a:endParaRPr lang="it-IT" dirty="0"/>
          </a:p>
        </p:txBody>
      </p:sp>
      <p:pic>
        <p:nvPicPr>
          <p:cNvPr id="9" name="Immagine 8" descr="Gesù Maestro.jpg"/>
          <p:cNvPicPr>
            <a:picLocks noChangeAspect="1"/>
          </p:cNvPicPr>
          <p:nvPr/>
        </p:nvPicPr>
        <p:blipFill>
          <a:blip r:embed="rId2" cstate="print"/>
          <a:srcRect l="18710" t="8363" r="23313" b="14374"/>
          <a:stretch>
            <a:fillRect/>
          </a:stretch>
        </p:blipFill>
        <p:spPr>
          <a:xfrm>
            <a:off x="857224" y="2357430"/>
            <a:ext cx="1928826" cy="42148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301</Words>
  <Application>Microsoft Office PowerPoint</Application>
  <PresentationFormat>Presentazione su schermo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Utente</dc:creator>
  <cp:lastModifiedBy>Utente</cp:lastModifiedBy>
  <cp:revision>37</cp:revision>
  <dcterms:created xsi:type="dcterms:W3CDTF">2009-07-18T07:44:29Z</dcterms:created>
  <dcterms:modified xsi:type="dcterms:W3CDTF">2009-07-22T16:05:50Z</dcterms:modified>
</cp:coreProperties>
</file>