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1" r:id="rId3"/>
    <p:sldId id="262" r:id="rId4"/>
    <p:sldId id="263" r:id="rId5"/>
    <p:sldId id="264"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3CA1CB7-24FC-41CC-B7CF-D1AC52C02D8F}" type="datetimeFigureOut">
              <a:rPr lang="it-IT" smtClean="0"/>
              <a:pPr/>
              <a:t>22/07/2009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48246-0A30-4A68-9029-B9146A45108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A1CB7-24FC-41CC-B7CF-D1AC52C02D8F}" type="datetimeFigureOut">
              <a:rPr lang="it-IT" smtClean="0"/>
              <a:pPr/>
              <a:t>22/07/2009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48246-0A30-4A68-9029-B9146A45108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grano verde.jpg"/>
          <p:cNvPicPr>
            <a:picLocks noChangeAspect="1"/>
          </p:cNvPicPr>
          <p:nvPr/>
        </p:nvPicPr>
        <p:blipFill>
          <a:blip r:embed="rId2"/>
          <a:stretch>
            <a:fillRect/>
          </a:stretch>
        </p:blipFill>
        <p:spPr>
          <a:xfrm>
            <a:off x="8663" y="0"/>
            <a:ext cx="9135337" cy="6858000"/>
          </a:xfrm>
          <a:prstGeom prst="rect">
            <a:avLst/>
          </a:prstGeom>
        </p:spPr>
      </p:pic>
      <p:sp>
        <p:nvSpPr>
          <p:cNvPr id="16" name="Rettangolo 15"/>
          <p:cNvSpPr/>
          <p:nvPr/>
        </p:nvSpPr>
        <p:spPr>
          <a:xfrm>
            <a:off x="0" y="0"/>
            <a:ext cx="9144000" cy="457200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0" y="500042"/>
            <a:ext cx="7786710" cy="857256"/>
          </a:xfrm>
          <a:prstGeom prst="rect">
            <a:avLst/>
          </a:prstGeom>
          <a:solidFill>
            <a:schemeClr val="accent1"/>
          </a:solidFill>
          <a:ln>
            <a:noFill/>
          </a:ln>
          <a:scene3d>
            <a:camera prst="orthographicFront"/>
            <a:lightRig rig="balanced" dir="t">
              <a:rot lat="0" lon="0" rev="9600000"/>
            </a:lightRig>
          </a:scene3d>
          <a:sp3d prstMaterial="softEdge">
            <a:bevelT w="273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928662" y="571480"/>
            <a:ext cx="7643866" cy="1292662"/>
          </a:xfrm>
          <a:prstGeom prst="rect">
            <a:avLst/>
          </a:prstGeom>
          <a:noFill/>
        </p:spPr>
        <p:txBody>
          <a:bodyPr wrap="square" rtlCol="0">
            <a:spAutoFit/>
          </a:bodyPr>
          <a:lstStyle/>
          <a:p>
            <a:r>
              <a:rPr lang="it-IT" sz="2400" b="1" dirty="0">
                <a:solidFill>
                  <a:schemeClr val="bg1"/>
                </a:solidFill>
                <a:latin typeface="Trebuchet MS" pitchFamily="34" charset="0"/>
              </a:rPr>
              <a:t>RIDISEGNAZIONE DELLE PRESENZE</a:t>
            </a:r>
          </a:p>
          <a:p>
            <a:r>
              <a:rPr lang="it-IT" dirty="0">
                <a:solidFill>
                  <a:schemeClr val="bg1"/>
                </a:solidFill>
                <a:latin typeface="Trebuchet MS" pitchFamily="34" charset="0"/>
              </a:rPr>
              <a:t>Incontro continentale </a:t>
            </a:r>
            <a:r>
              <a:rPr lang="it-IT" dirty="0" smtClean="0">
                <a:solidFill>
                  <a:schemeClr val="bg1"/>
                </a:solidFill>
                <a:latin typeface="Trebuchet MS" pitchFamily="34" charset="0"/>
              </a:rPr>
              <a:t>Asia/</a:t>
            </a:r>
            <a:r>
              <a:rPr lang="it-IT" dirty="0" err="1" smtClean="0">
                <a:solidFill>
                  <a:schemeClr val="bg1"/>
                </a:solidFill>
                <a:latin typeface="Trebuchet MS" pitchFamily="34" charset="0"/>
              </a:rPr>
              <a:t>Oceania</a:t>
            </a:r>
            <a:r>
              <a:rPr lang="it-IT" dirty="0" smtClean="0">
                <a:solidFill>
                  <a:schemeClr val="bg1"/>
                </a:solidFill>
                <a:latin typeface="Trebuchet MS" pitchFamily="34" charset="0"/>
              </a:rPr>
              <a:t> </a:t>
            </a:r>
            <a:r>
              <a:rPr lang="it-IT" dirty="0">
                <a:solidFill>
                  <a:schemeClr val="bg1"/>
                </a:solidFill>
                <a:latin typeface="Trebuchet MS" pitchFamily="34" charset="0"/>
              </a:rPr>
              <a:t>(10-20 settembre 2009)</a:t>
            </a:r>
          </a:p>
          <a:p>
            <a:r>
              <a:rPr lang="it-IT" dirty="0">
                <a:latin typeface="Trebuchet MS" pitchFamily="34" charset="0"/>
              </a:rPr>
              <a:t> </a:t>
            </a:r>
          </a:p>
          <a:p>
            <a:endParaRPr lang="it-IT" dirty="0"/>
          </a:p>
        </p:txBody>
      </p:sp>
      <p:sp>
        <p:nvSpPr>
          <p:cNvPr id="7" name="CasellaDiTesto 6"/>
          <p:cNvSpPr txBox="1"/>
          <p:nvPr/>
        </p:nvSpPr>
        <p:spPr>
          <a:xfrm>
            <a:off x="1000100" y="1714488"/>
            <a:ext cx="5357850" cy="1489808"/>
          </a:xfrm>
          <a:prstGeom prst="rect">
            <a:avLst/>
          </a:prstGeom>
          <a:noFill/>
        </p:spPr>
        <p:txBody>
          <a:bodyPr wrap="square" bIns="180000" rtlCol="0">
            <a:spAutoFit/>
          </a:bodyPr>
          <a:lstStyle/>
          <a:p>
            <a:r>
              <a:rPr lang="it-IT" sz="3200" b="1" dirty="0" smtClean="0">
                <a:latin typeface="Trebuchet MS" pitchFamily="34" charset="0"/>
              </a:rPr>
              <a:t>Preghiera </a:t>
            </a:r>
            <a:br>
              <a:rPr lang="it-IT" sz="3200" b="1" dirty="0" smtClean="0">
                <a:latin typeface="Trebuchet MS" pitchFamily="34" charset="0"/>
              </a:rPr>
            </a:br>
            <a:r>
              <a:rPr lang="it-IT" sz="3200" b="1" dirty="0" smtClean="0">
                <a:latin typeface="Trebuchet MS" pitchFamily="34" charset="0"/>
              </a:rPr>
              <a:t>di inizio giornata</a:t>
            </a:r>
          </a:p>
          <a:p>
            <a:endParaRPr lang="it-IT" dirty="0"/>
          </a:p>
        </p:txBody>
      </p:sp>
      <p:pic>
        <p:nvPicPr>
          <p:cNvPr id="12" name="Immagine 11" descr="Civitella Crocifisso2 - foto Sergia fsp.jpg"/>
          <p:cNvPicPr>
            <a:picLocks noChangeAspect="1"/>
          </p:cNvPicPr>
          <p:nvPr/>
        </p:nvPicPr>
        <p:blipFill>
          <a:blip r:embed="rId3"/>
          <a:srcRect l="2941" r="12276"/>
          <a:stretch>
            <a:fillRect/>
          </a:stretch>
        </p:blipFill>
        <p:spPr>
          <a:xfrm rot="873467">
            <a:off x="5192374" y="1667610"/>
            <a:ext cx="1921499" cy="4613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ppt_x</p:attrName>
                                        </p:attrNameLst>
                                      </p:cBhvr>
                                      <p:tavLst>
                                        <p:tav tm="0">
                                          <p:val>
                                            <p:strVal val="#ppt_x-.2"/>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tgtEl>
                                      </p:cBhvr>
                                    </p:animEffect>
                                  </p:childTnLst>
                                </p:cTn>
                              </p:par>
                            </p:childTnLst>
                          </p:cTn>
                        </p:par>
                        <p:par>
                          <p:cTn id="19" fill="hold">
                            <p:stCondLst>
                              <p:cond delay="4000"/>
                            </p:stCondLst>
                            <p:childTnLst>
                              <p:par>
                                <p:cTn id="20" presetID="7" presetClass="entr" presetSubtype="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0" fill="hold"/>
                                        <p:tgtEl>
                                          <p:spTgt spid="16"/>
                                        </p:tgtEl>
                                        <p:attrNameLst>
                                          <p:attrName>ppt_x</p:attrName>
                                        </p:attrNameLst>
                                      </p:cBhvr>
                                      <p:tavLst>
                                        <p:tav tm="0">
                                          <p:val>
                                            <p:strVal val="#ppt_x"/>
                                          </p:val>
                                        </p:tav>
                                        <p:tav tm="100000">
                                          <p:val>
                                            <p:strVal val="#ppt_x"/>
                                          </p:val>
                                        </p:tav>
                                      </p:tavLst>
                                    </p:anim>
                                    <p:anim calcmode="lin" valueType="num">
                                      <p:cBhvr additive="base">
                                        <p:cTn id="23" dur="2000" fill="hold"/>
                                        <p:tgtEl>
                                          <p:spTgt spid="16"/>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2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ppt_x</p:attrName>
                                        </p:attrNameLst>
                                      </p:cBhvr>
                                      <p:tavLst>
                                        <p:tav tm="0">
                                          <p:val>
                                            <p:strVal val="#ppt_x-.2"/>
                                          </p:val>
                                        </p:tav>
                                        <p:tav tm="100000">
                                          <p:val>
                                            <p:strVal val="#ppt_x"/>
                                          </p:val>
                                        </p:tav>
                                      </p:tavLst>
                                    </p:anim>
                                    <p:anim calcmode="lin" valueType="num">
                                      <p:cBhvr>
                                        <p:cTn id="2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2000"/>
                                        <p:tgtEl>
                                          <p:spTgt spid="7"/>
                                        </p:tgtEl>
                                      </p:cBhvr>
                                    </p:animEffect>
                                  </p:childTnLst>
                                </p:cTn>
                              </p:par>
                            </p:childTnLst>
                          </p:cTn>
                        </p:par>
                        <p:par>
                          <p:cTn id="30" fill="hold">
                            <p:stCondLst>
                              <p:cond delay="80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12"/>
                                        </p:tgtEl>
                                        <p:attrNameLst>
                                          <p:attrName>style.visibility</p:attrName>
                                        </p:attrNameLst>
                                      </p:cBhvr>
                                      <p:to>
                                        <p:strVal val="visible"/>
                                      </p:to>
                                    </p:set>
                                    <p:anim calcmode="lin" valueType="num">
                                      <p:cBhvr>
                                        <p:cTn id="33" dur="2000" fill="hold"/>
                                        <p:tgtEl>
                                          <p:spTgt spid="12"/>
                                        </p:tgtEl>
                                        <p:attrNameLst>
                                          <p:attrName>ppt_w</p:attrName>
                                        </p:attrNameLst>
                                      </p:cBhvr>
                                      <p:tavLst>
                                        <p:tav tm="0">
                                          <p:val>
                                            <p:fltVal val="0"/>
                                          </p:val>
                                        </p:tav>
                                        <p:tav tm="100000">
                                          <p:val>
                                            <p:strVal val="#ppt_w"/>
                                          </p:val>
                                        </p:tav>
                                      </p:tavLst>
                                    </p:anim>
                                    <p:anim calcmode="lin" valueType="num">
                                      <p:cBhvr>
                                        <p:cTn id="34" dur="2000" fill="hold"/>
                                        <p:tgtEl>
                                          <p:spTgt spid="12"/>
                                        </p:tgtEl>
                                        <p:attrNameLst>
                                          <p:attrName>ppt_h</p:attrName>
                                        </p:attrNameLst>
                                      </p:cBhvr>
                                      <p:tavLst>
                                        <p:tav tm="0">
                                          <p:val>
                                            <p:fltVal val="0"/>
                                          </p:val>
                                        </p:tav>
                                        <p:tav tm="100000">
                                          <p:val>
                                            <p:strVal val="#ppt_h"/>
                                          </p:val>
                                        </p:tav>
                                      </p:tavLst>
                                    </p:anim>
                                    <p:anim calcmode="lin" valueType="num">
                                      <p:cBhvr>
                                        <p:cTn id="35" dur="2000" fill="hold"/>
                                        <p:tgtEl>
                                          <p:spTgt spid="12"/>
                                        </p:tgtEl>
                                        <p:attrNameLst>
                                          <p:attrName>style.rotation</p:attrName>
                                        </p:attrNameLst>
                                      </p:cBhvr>
                                      <p:tavLst>
                                        <p:tav tm="0">
                                          <p:val>
                                            <p:fltVal val="90"/>
                                          </p:val>
                                        </p:tav>
                                        <p:tav tm="100000">
                                          <p:val>
                                            <p:fltVal val="0"/>
                                          </p:val>
                                        </p:tav>
                                      </p:tavLst>
                                    </p:anim>
                                    <p:animEffect transition="in" filter="fade">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0 - FOTO SERGIA\Z - FOTO PER POWER POINT-uso interno\PAESAGGI\Picture2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5" name="Rettangolo 14"/>
          <p:cNvSpPr/>
          <p:nvPr/>
        </p:nvSpPr>
        <p:spPr>
          <a:xfrm>
            <a:off x="0" y="0"/>
            <a:ext cx="9144000" cy="5715016"/>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500042"/>
            <a:ext cx="7786710" cy="642942"/>
          </a:xfrm>
          <a:prstGeom prst="rect">
            <a:avLst/>
          </a:prstGeom>
          <a:solidFill>
            <a:schemeClr val="accent1"/>
          </a:solidFill>
          <a:ln>
            <a:noFill/>
          </a:ln>
          <a:scene3d>
            <a:camera prst="orthographicFront"/>
            <a:lightRig rig="balanced" dir="t">
              <a:rot lat="0" lon="0" rev="9600000"/>
            </a:lightRig>
          </a:scene3d>
          <a:sp3d prstMaterial="softEdge">
            <a:bevelT w="273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57224" y="571480"/>
            <a:ext cx="6072230" cy="523220"/>
          </a:xfrm>
          <a:prstGeom prst="rect">
            <a:avLst/>
          </a:prstGeom>
        </p:spPr>
        <p:txBody>
          <a:bodyPr wrap="square">
            <a:spAutoFit/>
          </a:bodyPr>
          <a:lstStyle/>
          <a:p>
            <a:r>
              <a:rPr lang="it-IT" sz="2800" b="1" i="1" dirty="0" smtClean="0">
                <a:solidFill>
                  <a:schemeClr val="bg1"/>
                </a:solidFill>
                <a:latin typeface="Trebuchet MS" pitchFamily="34" charset="0"/>
              </a:rPr>
              <a:t>La parola di don </a:t>
            </a:r>
            <a:r>
              <a:rPr lang="it-IT" sz="2800" b="1" i="1" dirty="0" err="1" smtClean="0">
                <a:solidFill>
                  <a:schemeClr val="bg1"/>
                </a:solidFill>
                <a:latin typeface="Trebuchet MS" pitchFamily="34" charset="0"/>
              </a:rPr>
              <a:t>Alberione</a:t>
            </a:r>
            <a:endParaRPr lang="it-IT" sz="2800" dirty="0">
              <a:solidFill>
                <a:schemeClr val="bg1"/>
              </a:solidFill>
              <a:latin typeface="Trebuchet MS" pitchFamily="34" charset="0"/>
            </a:endParaRPr>
          </a:p>
        </p:txBody>
      </p:sp>
      <p:sp>
        <p:nvSpPr>
          <p:cNvPr id="9" name="CasellaDiTesto 8"/>
          <p:cNvSpPr txBox="1"/>
          <p:nvPr/>
        </p:nvSpPr>
        <p:spPr>
          <a:xfrm>
            <a:off x="3714744" y="1357298"/>
            <a:ext cx="3429024" cy="584775"/>
          </a:xfrm>
          <a:prstGeom prst="rect">
            <a:avLst/>
          </a:prstGeom>
          <a:noFill/>
        </p:spPr>
        <p:txBody>
          <a:bodyPr wrap="square" rtlCol="0">
            <a:spAutoFit/>
          </a:bodyPr>
          <a:lstStyle/>
          <a:p>
            <a:r>
              <a:rPr lang="it-IT" sz="3200" b="1" dirty="0" smtClean="0">
                <a:latin typeface="Trebuchet MS" pitchFamily="34" charset="0"/>
              </a:rPr>
              <a:t>In cammino</a:t>
            </a:r>
            <a:endParaRPr lang="it-IT" sz="3200" b="1" dirty="0">
              <a:latin typeface="Trebuchet MS" pitchFamily="34" charset="0"/>
            </a:endParaRPr>
          </a:p>
        </p:txBody>
      </p:sp>
      <p:sp>
        <p:nvSpPr>
          <p:cNvPr id="10" name="CasellaDiTesto 9"/>
          <p:cNvSpPr txBox="1"/>
          <p:nvPr/>
        </p:nvSpPr>
        <p:spPr>
          <a:xfrm>
            <a:off x="4429124" y="2000240"/>
            <a:ext cx="4500594" cy="3770263"/>
          </a:xfrm>
          <a:prstGeom prst="rect">
            <a:avLst/>
          </a:prstGeom>
          <a:noFill/>
        </p:spPr>
        <p:txBody>
          <a:bodyPr wrap="square" rtlCol="0">
            <a:spAutoFit/>
          </a:bodyPr>
          <a:lstStyle/>
          <a:p>
            <a:r>
              <a:rPr lang="it-IT" sz="2000" dirty="0">
                <a:latin typeface="Trebuchet MS" pitchFamily="34" charset="0"/>
              </a:rPr>
              <a:t>Case in cammino, non ferme; </a:t>
            </a:r>
            <a:endParaRPr lang="it-IT" sz="2000" dirty="0" smtClean="0">
              <a:latin typeface="Trebuchet MS" pitchFamily="34" charset="0"/>
            </a:endParaRPr>
          </a:p>
          <a:p>
            <a:r>
              <a:rPr lang="it-IT" sz="2000" dirty="0" smtClean="0">
                <a:latin typeface="Trebuchet MS" pitchFamily="34" charset="0"/>
              </a:rPr>
              <a:t>anime </a:t>
            </a:r>
            <a:r>
              <a:rPr lang="it-IT" sz="2000" dirty="0">
                <a:latin typeface="Trebuchet MS" pitchFamily="34" charset="0"/>
              </a:rPr>
              <a:t>in cammino, non ferme; congregazione in cammino, </a:t>
            </a:r>
            <a:endParaRPr lang="it-IT" sz="2000" dirty="0" smtClean="0">
              <a:latin typeface="Trebuchet MS" pitchFamily="34" charset="0"/>
            </a:endParaRPr>
          </a:p>
          <a:p>
            <a:r>
              <a:rPr lang="it-IT" sz="2000" dirty="0" smtClean="0">
                <a:latin typeface="Trebuchet MS" pitchFamily="34" charset="0"/>
              </a:rPr>
              <a:t>non </a:t>
            </a:r>
            <a:r>
              <a:rPr lang="it-IT" sz="2000" dirty="0">
                <a:latin typeface="Trebuchet MS" pitchFamily="34" charset="0"/>
              </a:rPr>
              <a:t>ferma; apostolato in cammino, non fermo; lavoro interiore, </a:t>
            </a:r>
            <a:endParaRPr lang="it-IT" sz="2000" dirty="0" smtClean="0">
              <a:latin typeface="Trebuchet MS" pitchFamily="34" charset="0"/>
            </a:endParaRPr>
          </a:p>
          <a:p>
            <a:r>
              <a:rPr lang="it-IT" sz="2000" dirty="0" smtClean="0">
                <a:latin typeface="Trebuchet MS" pitchFamily="34" charset="0"/>
              </a:rPr>
              <a:t>ascesa </a:t>
            </a:r>
            <a:r>
              <a:rPr lang="it-IT" sz="2000" dirty="0">
                <a:latin typeface="Trebuchet MS" pitchFamily="34" charset="0"/>
              </a:rPr>
              <a:t>continua, non fermi; </a:t>
            </a:r>
            <a:endParaRPr lang="it-IT" sz="2000" dirty="0" smtClean="0">
              <a:latin typeface="Trebuchet MS" pitchFamily="34" charset="0"/>
            </a:endParaRPr>
          </a:p>
          <a:p>
            <a:r>
              <a:rPr lang="it-IT" sz="2000" dirty="0" smtClean="0">
                <a:latin typeface="Trebuchet MS" pitchFamily="34" charset="0"/>
              </a:rPr>
              <a:t>e </a:t>
            </a:r>
            <a:r>
              <a:rPr lang="it-IT" sz="2000" dirty="0">
                <a:latin typeface="Trebuchet MS" pitchFamily="34" charset="0"/>
              </a:rPr>
              <a:t>così lo studio in cammino, </a:t>
            </a:r>
            <a:endParaRPr lang="it-IT" sz="2000" dirty="0" smtClean="0">
              <a:latin typeface="Trebuchet MS" pitchFamily="34" charset="0"/>
            </a:endParaRPr>
          </a:p>
          <a:p>
            <a:r>
              <a:rPr lang="it-IT" sz="2000" dirty="0" smtClean="0">
                <a:latin typeface="Trebuchet MS" pitchFamily="34" charset="0"/>
              </a:rPr>
              <a:t>non </a:t>
            </a:r>
            <a:r>
              <a:rPr lang="it-IT" sz="2000" dirty="0">
                <a:latin typeface="Trebuchet MS" pitchFamily="34" charset="0"/>
              </a:rPr>
              <a:t>fermo, tutto in cammino, </a:t>
            </a:r>
            <a:endParaRPr lang="it-IT" sz="2000" dirty="0" smtClean="0">
              <a:latin typeface="Trebuchet MS" pitchFamily="34" charset="0"/>
            </a:endParaRPr>
          </a:p>
          <a:p>
            <a:r>
              <a:rPr lang="it-IT" sz="2000" dirty="0" smtClean="0">
                <a:latin typeface="Trebuchet MS" pitchFamily="34" charset="0"/>
              </a:rPr>
              <a:t>sempre </a:t>
            </a:r>
            <a:r>
              <a:rPr lang="it-IT" sz="2000" dirty="0">
                <a:latin typeface="Trebuchet MS" pitchFamily="34" charset="0"/>
              </a:rPr>
              <a:t>giovani, perché si finisce </a:t>
            </a:r>
            <a:endParaRPr lang="it-IT" sz="2000" dirty="0" smtClean="0">
              <a:latin typeface="Trebuchet MS" pitchFamily="34" charset="0"/>
            </a:endParaRPr>
          </a:p>
          <a:p>
            <a:r>
              <a:rPr lang="it-IT" sz="2000" dirty="0" smtClean="0">
                <a:latin typeface="Trebuchet MS" pitchFamily="34" charset="0"/>
              </a:rPr>
              <a:t>in </a:t>
            </a:r>
            <a:r>
              <a:rPr lang="it-IT" sz="2000" dirty="0">
                <a:latin typeface="Trebuchet MS" pitchFamily="34" charset="0"/>
              </a:rPr>
              <a:t>paradiso, eterna giovinezza </a:t>
            </a:r>
            <a:endParaRPr lang="it-IT" sz="2000" dirty="0" smtClean="0">
              <a:latin typeface="Trebuchet MS" pitchFamily="34" charset="0"/>
            </a:endParaRPr>
          </a:p>
          <a:p>
            <a:pPr>
              <a:lnSpc>
                <a:spcPct val="150000"/>
              </a:lnSpc>
            </a:pPr>
            <a:r>
              <a:rPr lang="it-IT" sz="1400" dirty="0" smtClean="0">
                <a:latin typeface="Trebuchet MS" pitchFamily="34" charset="0"/>
              </a:rPr>
              <a:t>(</a:t>
            </a:r>
            <a:r>
              <a:rPr lang="it-IT" sz="1400" dirty="0">
                <a:latin typeface="Trebuchet MS" pitchFamily="34" charset="0"/>
              </a:rPr>
              <a:t>FSP54,55).</a:t>
            </a:r>
          </a:p>
          <a:p>
            <a:endParaRPr lang="it-IT" dirty="0"/>
          </a:p>
        </p:txBody>
      </p:sp>
      <p:pic>
        <p:nvPicPr>
          <p:cNvPr id="13" name="Picture 2" descr="L:\0 - FOTO SERGIA\Z - FOTO PER POWER POINT-uso interno\PAESAGGI\cielo con nuvola.jpg"/>
          <p:cNvPicPr>
            <a:picLocks noChangeAspect="1" noChangeArrowheads="1"/>
          </p:cNvPicPr>
          <p:nvPr/>
        </p:nvPicPr>
        <p:blipFill>
          <a:blip r:embed="rId3"/>
          <a:srcRect l="26778" r="21555"/>
          <a:stretch>
            <a:fillRect/>
          </a:stretch>
        </p:blipFill>
        <p:spPr bwMode="auto">
          <a:xfrm rot="20420605">
            <a:off x="1100916" y="1548407"/>
            <a:ext cx="2399088" cy="48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asellaDiTesto 13"/>
          <p:cNvSpPr txBox="1"/>
          <p:nvPr/>
        </p:nvSpPr>
        <p:spPr>
          <a:xfrm>
            <a:off x="6000760" y="642918"/>
            <a:ext cx="1928826" cy="646331"/>
          </a:xfrm>
          <a:prstGeom prst="rect">
            <a:avLst/>
          </a:prstGeom>
          <a:noFill/>
        </p:spPr>
        <p:txBody>
          <a:bodyPr wrap="square" rtlCol="0">
            <a:spAutoFit/>
          </a:bodyPr>
          <a:lstStyle/>
          <a:p>
            <a:r>
              <a:rPr lang="it-IT" dirty="0" smtClean="0">
                <a:solidFill>
                  <a:schemeClr val="bg1"/>
                </a:solidFill>
              </a:rPr>
              <a:t>11 settembre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ppt_x</p:attrName>
                                        </p:attrNameLst>
                                      </p:cBhvr>
                                      <p:tavLst>
                                        <p:tav tm="0">
                                          <p:val>
                                            <p:strVal val="#ppt_x-.2"/>
                                          </p:val>
                                        </p:tav>
                                        <p:tav tm="100000">
                                          <p:val>
                                            <p:strVal val="#ppt_x"/>
                                          </p:val>
                                        </p:tav>
                                      </p:tavLst>
                                    </p:anim>
                                    <p:anim calcmode="lin" valueType="num">
                                      <p:cBhvr>
                                        <p:cTn id="12"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2000"/>
                                        <p:tgtEl>
                                          <p:spTgt spid="7"/>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ppt_x</p:attrName>
                                        </p:attrNameLst>
                                      </p:cBhvr>
                                      <p:tavLst>
                                        <p:tav tm="0">
                                          <p:val>
                                            <p:strVal val="#ppt_x-.2"/>
                                          </p:val>
                                        </p:tav>
                                        <p:tav tm="100000">
                                          <p:val>
                                            <p:strVal val="#ppt_x"/>
                                          </p:val>
                                        </p:tav>
                                      </p:tavLst>
                                    </p:anim>
                                    <p:anim calcmode="lin" valueType="num">
                                      <p:cBhvr>
                                        <p:cTn id="17"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8" dur="2000"/>
                                        <p:tgtEl>
                                          <p:spTgt spid="6"/>
                                        </p:tgtEl>
                                      </p:cBhvr>
                                    </p:animEffect>
                                  </p:childTnLst>
                                </p:cTn>
                              </p:par>
                              <p:par>
                                <p:cTn id="19" presetID="2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ppt_x</p:attrName>
                                        </p:attrNameLst>
                                      </p:cBhvr>
                                      <p:tavLst>
                                        <p:tav tm="0">
                                          <p:val>
                                            <p:strVal val="#ppt_x-.2"/>
                                          </p:val>
                                        </p:tav>
                                        <p:tav tm="100000">
                                          <p:val>
                                            <p:strVal val="#ppt_x"/>
                                          </p:val>
                                        </p:tav>
                                      </p:tavLst>
                                    </p:anim>
                                    <p:anim calcmode="lin" valueType="num">
                                      <p:cBhvr>
                                        <p:cTn id="22"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4"/>
                                        </p:tgtEl>
                                      </p:cBhvr>
                                    </p:animEffect>
                                  </p:childTnLst>
                                </p:cTn>
                              </p:par>
                            </p:childTnLst>
                          </p:cTn>
                        </p:par>
                        <p:par>
                          <p:cTn id="24" fill="hold">
                            <p:stCondLst>
                              <p:cond delay="4000"/>
                            </p:stCondLst>
                            <p:childTnLst>
                              <p:par>
                                <p:cTn id="25" presetID="7"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6000"/>
                            </p:stCondLst>
                            <p:childTnLst>
                              <p:par>
                                <p:cTn id="30" presetID="7"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1+#ppt_w/2"/>
                                          </p:val>
                                        </p:tav>
                                        <p:tav tm="100000">
                                          <p:val>
                                            <p:strVal val="#ppt_x"/>
                                          </p:val>
                                        </p:tav>
                                      </p:tavLst>
                                    </p:anim>
                                    <p:anim calcmode="lin" valueType="num">
                                      <p:cBhvr additive="base">
                                        <p:cTn id="33" dur="20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7"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ppt_x"/>
                                          </p:val>
                                        </p:tav>
                                        <p:tav tm="100000">
                                          <p:val>
                                            <p:strVal val="#ppt_x"/>
                                          </p:val>
                                        </p:tav>
                                      </p:tavLst>
                                    </p:anim>
                                    <p:anim calcmode="lin" valueType="num">
                                      <p:cBhvr additive="base">
                                        <p:cTn id="38" dur="20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10000"/>
                            </p:stCondLst>
                            <p:childTnLst>
                              <p:par>
                                <p:cTn id="40" presetID="29"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ppt_x</p:attrName>
                                        </p:attrNameLst>
                                      </p:cBhvr>
                                      <p:tavLst>
                                        <p:tav tm="0">
                                          <p:val>
                                            <p:strVal val="#ppt_x-.2"/>
                                          </p:val>
                                        </p:tav>
                                        <p:tav tm="100000">
                                          <p:val>
                                            <p:strVal val="#ppt_x"/>
                                          </p:val>
                                        </p:tav>
                                      </p:tavLst>
                                    </p:anim>
                                    <p:anim calcmode="lin" valueType="num">
                                      <p:cBhvr>
                                        <p:cTn id="43" dur="2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p:bldP spid="9"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0 - FOTO SERGIA\Z - FOTO PER POWER POINT-uso interno\PAESAGGI\Picture18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Rettangolo 9"/>
          <p:cNvSpPr/>
          <p:nvPr/>
        </p:nvSpPr>
        <p:spPr>
          <a:xfrm rot="5400000">
            <a:off x="3428996" y="1142996"/>
            <a:ext cx="6858000" cy="457200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0" y="500042"/>
            <a:ext cx="7786710" cy="642942"/>
          </a:xfrm>
          <a:prstGeom prst="rect">
            <a:avLst/>
          </a:prstGeom>
          <a:solidFill>
            <a:schemeClr val="accent1"/>
          </a:solidFill>
          <a:ln>
            <a:noFill/>
          </a:ln>
          <a:scene3d>
            <a:camera prst="orthographicFront"/>
            <a:lightRig rig="balanced" dir="t">
              <a:rot lat="0" lon="0" rev="9600000"/>
            </a:lightRig>
          </a:scene3d>
          <a:sp3d prstMaterial="softEdge">
            <a:bevelT w="273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857224" y="571480"/>
            <a:ext cx="6072230" cy="523220"/>
          </a:xfrm>
          <a:prstGeom prst="rect">
            <a:avLst/>
          </a:prstGeom>
        </p:spPr>
        <p:txBody>
          <a:bodyPr wrap="square">
            <a:spAutoFit/>
          </a:bodyPr>
          <a:lstStyle/>
          <a:p>
            <a:r>
              <a:rPr lang="it-IT" sz="2800" b="1" i="1" dirty="0">
                <a:solidFill>
                  <a:schemeClr val="bg1"/>
                </a:solidFill>
                <a:latin typeface="Trebuchet MS" pitchFamily="34" charset="0"/>
              </a:rPr>
              <a:t>La Parola di Dio</a:t>
            </a:r>
            <a:endParaRPr lang="it-IT" sz="2800" dirty="0">
              <a:solidFill>
                <a:schemeClr val="bg1"/>
              </a:solidFill>
              <a:latin typeface="Trebuchet MS" pitchFamily="34" charset="0"/>
            </a:endParaRPr>
          </a:p>
        </p:txBody>
      </p:sp>
      <p:sp>
        <p:nvSpPr>
          <p:cNvPr id="7" name="CasellaDiTesto 6"/>
          <p:cNvSpPr txBox="1"/>
          <p:nvPr/>
        </p:nvSpPr>
        <p:spPr>
          <a:xfrm>
            <a:off x="4786314" y="1571612"/>
            <a:ext cx="4000528" cy="4524315"/>
          </a:xfrm>
          <a:prstGeom prst="rect">
            <a:avLst/>
          </a:prstGeom>
          <a:noFill/>
        </p:spPr>
        <p:txBody>
          <a:bodyPr wrap="square" rtlCol="0">
            <a:spAutoFit/>
          </a:bodyPr>
          <a:lstStyle/>
          <a:p>
            <a:r>
              <a:rPr lang="it-IT" dirty="0"/>
              <a:t>A me, che sono l’infimo fra tutti </a:t>
            </a:r>
            <a:r>
              <a:rPr lang="it-IT" dirty="0" smtClean="0"/>
              <a:t>i </a:t>
            </a:r>
            <a:r>
              <a:rPr lang="it-IT" dirty="0"/>
              <a:t>santi, </a:t>
            </a:r>
            <a:endParaRPr lang="it-IT" dirty="0" smtClean="0"/>
          </a:p>
          <a:p>
            <a:r>
              <a:rPr lang="it-IT" dirty="0" smtClean="0"/>
              <a:t>è </a:t>
            </a:r>
            <a:r>
              <a:rPr lang="it-IT" dirty="0"/>
              <a:t>stata concessa questa grazia di annunziare ai Gentili </a:t>
            </a:r>
            <a:r>
              <a:rPr lang="it-IT" dirty="0" smtClean="0"/>
              <a:t>le </a:t>
            </a:r>
            <a:r>
              <a:rPr lang="it-IT" dirty="0"/>
              <a:t>imperscrutabili ricchezze </a:t>
            </a:r>
            <a:r>
              <a:rPr lang="it-IT" dirty="0" smtClean="0"/>
              <a:t>di </a:t>
            </a:r>
            <a:r>
              <a:rPr lang="it-IT" dirty="0"/>
              <a:t>Cristo. </a:t>
            </a:r>
            <a:r>
              <a:rPr lang="it-IT" sz="1400" dirty="0"/>
              <a:t>(</a:t>
            </a:r>
            <a:r>
              <a:rPr lang="it-IT" sz="1400" dirty="0" err="1"/>
              <a:t>Ef</a:t>
            </a:r>
            <a:r>
              <a:rPr lang="it-IT" sz="1400" dirty="0"/>
              <a:t> 3,7).</a:t>
            </a:r>
          </a:p>
          <a:p>
            <a:r>
              <a:rPr lang="it-IT" dirty="0"/>
              <a:t>Non però che io abbia già </a:t>
            </a:r>
            <a:r>
              <a:rPr lang="it-IT" dirty="0" smtClean="0"/>
              <a:t>conquistato</a:t>
            </a:r>
          </a:p>
          <a:p>
            <a:r>
              <a:rPr lang="it-IT" dirty="0" smtClean="0"/>
              <a:t>il </a:t>
            </a:r>
            <a:r>
              <a:rPr lang="it-IT" dirty="0"/>
              <a:t>premio o sia ormai arrivato alla perfezione; </a:t>
            </a:r>
            <a:r>
              <a:rPr lang="it-IT" dirty="0" smtClean="0"/>
              <a:t>solo </a:t>
            </a:r>
            <a:r>
              <a:rPr lang="it-IT" dirty="0"/>
              <a:t>mi sforzo di correre </a:t>
            </a:r>
            <a:endParaRPr lang="it-IT" dirty="0" smtClean="0"/>
          </a:p>
          <a:p>
            <a:r>
              <a:rPr lang="it-IT" dirty="0" smtClean="0"/>
              <a:t>per </a:t>
            </a:r>
            <a:r>
              <a:rPr lang="it-IT" dirty="0"/>
              <a:t>conquistarlo, perché anch`io sono stato conquistato da Gesù </a:t>
            </a:r>
            <a:r>
              <a:rPr lang="it-IT" dirty="0" smtClean="0"/>
              <a:t>Cristo.</a:t>
            </a:r>
          </a:p>
          <a:p>
            <a:r>
              <a:rPr lang="it-IT" dirty="0" smtClean="0"/>
              <a:t>Io </a:t>
            </a:r>
            <a:r>
              <a:rPr lang="it-IT" dirty="0"/>
              <a:t>non ritengo ancora di esservi giunto, questo soltanto so: dimentico del passato e proteso verso il futuro, </a:t>
            </a:r>
            <a:endParaRPr lang="it-IT" dirty="0" smtClean="0"/>
          </a:p>
          <a:p>
            <a:r>
              <a:rPr lang="it-IT" dirty="0" smtClean="0"/>
              <a:t>corro </a:t>
            </a:r>
            <a:r>
              <a:rPr lang="it-IT" dirty="0"/>
              <a:t>verso la mèta per arrivare </a:t>
            </a:r>
            <a:endParaRPr lang="it-IT" dirty="0" smtClean="0"/>
          </a:p>
          <a:p>
            <a:r>
              <a:rPr lang="it-IT" dirty="0" smtClean="0"/>
              <a:t>al </a:t>
            </a:r>
            <a:r>
              <a:rPr lang="it-IT" dirty="0"/>
              <a:t>premio che Dio </a:t>
            </a:r>
            <a:r>
              <a:rPr lang="it-IT" dirty="0" smtClean="0"/>
              <a:t>ci </a:t>
            </a:r>
            <a:r>
              <a:rPr lang="it-IT" dirty="0"/>
              <a:t>chiama a ricevere lassù, </a:t>
            </a:r>
            <a:r>
              <a:rPr lang="it-IT" dirty="0" smtClean="0"/>
              <a:t>in </a:t>
            </a:r>
            <a:r>
              <a:rPr lang="it-IT" dirty="0"/>
              <a:t>Cristo Gesù </a:t>
            </a:r>
            <a:r>
              <a:rPr lang="it-IT" sz="1400" dirty="0"/>
              <a:t>(Fil 3,12-14).</a:t>
            </a:r>
          </a:p>
          <a:p>
            <a:endParaRPr lang="it-IT" dirty="0"/>
          </a:p>
        </p:txBody>
      </p:sp>
      <p:pic>
        <p:nvPicPr>
          <p:cNvPr id="8" name="Immagine 7" descr="fieldgirl.jpg"/>
          <p:cNvPicPr>
            <a:picLocks noChangeAspect="1"/>
          </p:cNvPicPr>
          <p:nvPr/>
        </p:nvPicPr>
        <p:blipFill>
          <a:blip r:embed="rId3" cstate="print">
            <a:lum bright="10000"/>
          </a:blip>
          <a:srcRect l="-41" r="46"/>
          <a:stretch>
            <a:fillRect/>
          </a:stretch>
        </p:blipFill>
        <p:spPr>
          <a:xfrm rot="20707619">
            <a:off x="785786" y="1571612"/>
            <a:ext cx="2786082" cy="4191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0-#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7"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1+#ppt_w/2"/>
                                          </p:val>
                                        </p:tav>
                                        <p:tav tm="100000">
                                          <p:val>
                                            <p:strVal val="#ppt_x"/>
                                          </p:val>
                                        </p:tav>
                                      </p:tavLst>
                                    </p:anim>
                                    <p:anim calcmode="lin" valueType="num">
                                      <p:cBhvr additive="base">
                                        <p:cTn id="21" dur="20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7"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ppt_x"/>
                                          </p:val>
                                        </p:tav>
                                        <p:tav tm="100000">
                                          <p:val>
                                            <p:strVal val="#ppt_x"/>
                                          </p:val>
                                        </p:tav>
                                      </p:tavLst>
                                    </p:anim>
                                    <p:anim calcmode="lin" valueType="num">
                                      <p:cBhvr additive="base">
                                        <p:cTn id="26" dur="20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8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fltVal val="0"/>
                                          </p:val>
                                        </p:tav>
                                        <p:tav tm="100000">
                                          <p:val>
                                            <p:strVal val="#ppt_w"/>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style.rotation</p:attrName>
                                        </p:attrNameLst>
                                      </p:cBhvr>
                                      <p:tavLst>
                                        <p:tav tm="0">
                                          <p:val>
                                            <p:fltVal val="90"/>
                                          </p:val>
                                        </p:tav>
                                        <p:tav tm="100000">
                                          <p:val>
                                            <p:fltVal val="0"/>
                                          </p:val>
                                        </p:tav>
                                      </p:tavLst>
                                    </p:anim>
                                    <p:animEffect transition="in" filter="fad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L:\0 - FOTO SERGIA\Z - FOTO PER POWER POINT-uso interno\PAESAGGI\!cid_7D342E63596F4B01BAD3F02AA6E0D3D0@padri79pfsf3w5.jpg"/>
          <p:cNvPicPr>
            <a:picLocks noChangeAspect="1" noChangeArrowheads="1"/>
          </p:cNvPicPr>
          <p:nvPr/>
        </p:nvPicPr>
        <p:blipFill>
          <a:blip r:embed="rId2"/>
          <a:srcRect l="6250" b="14062"/>
          <a:stretch>
            <a:fillRect/>
          </a:stretch>
        </p:blipFill>
        <p:spPr bwMode="auto">
          <a:xfrm>
            <a:off x="0" y="0"/>
            <a:ext cx="9144000" cy="6858000"/>
          </a:xfrm>
          <a:prstGeom prst="rect">
            <a:avLst/>
          </a:prstGeom>
          <a:noFill/>
        </p:spPr>
      </p:pic>
      <p:sp>
        <p:nvSpPr>
          <p:cNvPr id="5" name="Rettangolo 4"/>
          <p:cNvSpPr/>
          <p:nvPr/>
        </p:nvSpPr>
        <p:spPr>
          <a:xfrm>
            <a:off x="0" y="500042"/>
            <a:ext cx="7786710" cy="642942"/>
          </a:xfrm>
          <a:prstGeom prst="rect">
            <a:avLst/>
          </a:prstGeom>
          <a:solidFill>
            <a:schemeClr val="accent1"/>
          </a:solidFill>
          <a:ln>
            <a:noFill/>
          </a:ln>
          <a:scene3d>
            <a:camera prst="orthographicFront"/>
            <a:lightRig rig="balanced" dir="t">
              <a:rot lat="0" lon="0" rev="9600000"/>
            </a:lightRig>
          </a:scene3d>
          <a:sp3d prstMaterial="softEdge">
            <a:bevelT w="273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857224" y="571480"/>
            <a:ext cx="6072230" cy="523220"/>
          </a:xfrm>
          <a:prstGeom prst="rect">
            <a:avLst/>
          </a:prstGeom>
        </p:spPr>
        <p:txBody>
          <a:bodyPr wrap="square">
            <a:spAutoFit/>
          </a:bodyPr>
          <a:lstStyle/>
          <a:p>
            <a:r>
              <a:rPr lang="it-IT" sz="2800" b="1" i="1" dirty="0" err="1" smtClean="0">
                <a:solidFill>
                  <a:schemeClr val="bg1"/>
                </a:solidFill>
                <a:latin typeface="Trebuchet MS" pitchFamily="34" charset="0"/>
              </a:rPr>
              <a:t>Risonanze…</a:t>
            </a:r>
            <a:endParaRPr lang="it-IT" sz="2800" dirty="0">
              <a:solidFill>
                <a:schemeClr val="bg1"/>
              </a:solidFill>
              <a:latin typeface="Trebuchet MS" pitchFamily="34" charset="0"/>
            </a:endParaRPr>
          </a:p>
        </p:txBody>
      </p:sp>
      <p:pic>
        <p:nvPicPr>
          <p:cNvPr id="12" name="Picture 3" descr="L:\0 - FOTO SERGIA\Z - FOTO PER POWER POINT-uso interno\PAESAGGI\Fear-of-the-Dark[1].jpg"/>
          <p:cNvPicPr>
            <a:picLocks noChangeAspect="1" noChangeArrowheads="1"/>
          </p:cNvPicPr>
          <p:nvPr/>
        </p:nvPicPr>
        <p:blipFill>
          <a:blip r:embed="rId3"/>
          <a:srcRect t="37069" b="23275"/>
          <a:stretch>
            <a:fillRect/>
          </a:stretch>
        </p:blipFill>
        <p:spPr bwMode="auto">
          <a:xfrm rot="20760791">
            <a:off x="291335" y="1760048"/>
            <a:ext cx="4269262" cy="163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L:\0 - FOTO SERGIA\Z - FOTO PER POWER POINT-uso interno\PAESAGGI\DSC00347.JPG"/>
          <p:cNvPicPr>
            <a:picLocks noChangeAspect="1" noChangeArrowheads="1"/>
          </p:cNvPicPr>
          <p:nvPr/>
        </p:nvPicPr>
        <p:blipFill>
          <a:blip r:embed="rId4"/>
          <a:srcRect t="4678" b="38775"/>
          <a:stretch>
            <a:fillRect/>
          </a:stretch>
        </p:blipFill>
        <p:spPr bwMode="auto">
          <a:xfrm rot="534190">
            <a:off x="2888740" y="2716855"/>
            <a:ext cx="4065963" cy="1638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L:\0 - FOTO SERGIA\Z - FOTO PER POWER POINT-uso interno\PAESAGGI\grass_with_tree[1].jpg"/>
          <p:cNvPicPr>
            <a:picLocks noChangeAspect="1" noChangeArrowheads="1"/>
          </p:cNvPicPr>
          <p:nvPr/>
        </p:nvPicPr>
        <p:blipFill>
          <a:blip r:embed="rId5" cstate="print"/>
          <a:srcRect t="33203" b="10156"/>
          <a:stretch>
            <a:fillRect/>
          </a:stretch>
        </p:blipFill>
        <p:spPr bwMode="auto">
          <a:xfrm rot="20559675">
            <a:off x="4481680" y="4596544"/>
            <a:ext cx="3988014" cy="1558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childTnLst>
                          </p:cTn>
                        </p:par>
                        <p:par>
                          <p:cTn id="8" fill="hold">
                            <p:stCondLst>
                              <p:cond delay="2000"/>
                            </p:stCondLst>
                            <p:childTnLst>
                              <p:par>
                                <p:cTn id="9" presetID="7"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6000"/>
                            </p:stCondLst>
                            <p:childTnLst>
                              <p:par>
                                <p:cTn id="23" presetID="2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fltVal val="0"/>
                                          </p:val>
                                        </p:tav>
                                        <p:tav tm="100000">
                                          <p:val>
                                            <p:strVal val="#ppt_w"/>
                                          </p:val>
                                        </p:tav>
                                      </p:tavLst>
                                    </p:anim>
                                    <p:anim calcmode="lin" valueType="num">
                                      <p:cBhvr>
                                        <p:cTn id="26" dur="2000" fill="hold"/>
                                        <p:tgtEl>
                                          <p:spTgt spid="13"/>
                                        </p:tgtEl>
                                        <p:attrNameLst>
                                          <p:attrName>ppt_h</p:attrName>
                                        </p:attrNameLst>
                                      </p:cBhvr>
                                      <p:tavLst>
                                        <p:tav tm="0">
                                          <p:val>
                                            <p:fltVal val="0"/>
                                          </p:val>
                                        </p:tav>
                                        <p:tav tm="100000">
                                          <p:val>
                                            <p:strVal val="#ppt_h"/>
                                          </p:val>
                                        </p:tav>
                                      </p:tavLst>
                                    </p:anim>
                                  </p:childTnLst>
                                </p:cTn>
                              </p:par>
                            </p:childTnLst>
                          </p:cTn>
                        </p:par>
                        <p:par>
                          <p:cTn id="27" fill="hold">
                            <p:stCondLst>
                              <p:cond delay="8000"/>
                            </p:stCondLst>
                            <p:childTnLst>
                              <p:par>
                                <p:cTn id="28" presetID="23" presetClass="entr" presetSubtype="16" fill="hold" nodeType="afterEffect">
                                  <p:stCondLst>
                                    <p:cond delay="0"/>
                                  </p:stCondLst>
                                  <p:childTnLst>
                                    <p:set>
                                      <p:cBhvr>
                                        <p:cTn id="29" dur="1" fill="hold">
                                          <p:stCondLst>
                                            <p:cond delay="0"/>
                                          </p:stCondLst>
                                        </p:cTn>
                                        <p:tgtEl>
                                          <p:spTgt spid="2052"/>
                                        </p:tgtEl>
                                        <p:attrNameLst>
                                          <p:attrName>style.visibility</p:attrName>
                                        </p:attrNameLst>
                                      </p:cBhvr>
                                      <p:to>
                                        <p:strVal val="visible"/>
                                      </p:to>
                                    </p:set>
                                    <p:anim calcmode="lin" valueType="num">
                                      <p:cBhvr>
                                        <p:cTn id="30" dur="2000" fill="hold"/>
                                        <p:tgtEl>
                                          <p:spTgt spid="2052"/>
                                        </p:tgtEl>
                                        <p:attrNameLst>
                                          <p:attrName>ppt_w</p:attrName>
                                        </p:attrNameLst>
                                      </p:cBhvr>
                                      <p:tavLst>
                                        <p:tav tm="0">
                                          <p:val>
                                            <p:fltVal val="0"/>
                                          </p:val>
                                        </p:tav>
                                        <p:tav tm="100000">
                                          <p:val>
                                            <p:strVal val="#ppt_w"/>
                                          </p:val>
                                        </p:tav>
                                      </p:tavLst>
                                    </p:anim>
                                    <p:anim calcmode="lin" valueType="num">
                                      <p:cBhvr>
                                        <p:cTn id="31" dur="2000" fill="hold"/>
                                        <p:tgtEl>
                                          <p:spTgt spid="2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0 - FOTO SERGIA\Z - FOTO PER POWER POINT-uso interno\PAESAGGI\3231384275_Emel, fs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Rettangolo 9"/>
          <p:cNvSpPr/>
          <p:nvPr/>
        </p:nvSpPr>
        <p:spPr>
          <a:xfrm>
            <a:off x="0" y="0"/>
            <a:ext cx="4429124"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500042"/>
            <a:ext cx="7786710" cy="642942"/>
          </a:xfrm>
          <a:prstGeom prst="rect">
            <a:avLst/>
          </a:prstGeom>
          <a:solidFill>
            <a:schemeClr val="accent1"/>
          </a:solidFill>
          <a:ln>
            <a:noFill/>
          </a:ln>
          <a:scene3d>
            <a:camera prst="orthographicFront"/>
            <a:lightRig rig="balanced" dir="t">
              <a:rot lat="0" lon="0" rev="9600000"/>
            </a:lightRig>
          </a:scene3d>
          <a:sp3d prstMaterial="softEdge">
            <a:bevelT w="273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57224" y="571480"/>
            <a:ext cx="6072230" cy="523220"/>
          </a:xfrm>
          <a:prstGeom prst="rect">
            <a:avLst/>
          </a:prstGeom>
        </p:spPr>
        <p:txBody>
          <a:bodyPr wrap="square">
            <a:spAutoFit/>
          </a:bodyPr>
          <a:lstStyle/>
          <a:p>
            <a:r>
              <a:rPr lang="it-IT" sz="2800" b="1" i="1" dirty="0" smtClean="0">
                <a:solidFill>
                  <a:schemeClr val="bg1"/>
                </a:solidFill>
              </a:rPr>
              <a:t>Preghiera</a:t>
            </a:r>
            <a:endParaRPr lang="it-IT" sz="2800" dirty="0" smtClean="0">
              <a:solidFill>
                <a:schemeClr val="bg1"/>
              </a:solidFill>
            </a:endParaRPr>
          </a:p>
        </p:txBody>
      </p:sp>
      <p:sp>
        <p:nvSpPr>
          <p:cNvPr id="8" name="CasellaDiTesto 7"/>
          <p:cNvSpPr txBox="1"/>
          <p:nvPr/>
        </p:nvSpPr>
        <p:spPr>
          <a:xfrm>
            <a:off x="571472" y="1214422"/>
            <a:ext cx="3500462" cy="5078313"/>
          </a:xfrm>
          <a:prstGeom prst="rect">
            <a:avLst/>
          </a:prstGeom>
          <a:noFill/>
        </p:spPr>
        <p:txBody>
          <a:bodyPr wrap="square" rtlCol="0">
            <a:spAutoFit/>
          </a:bodyPr>
          <a:lstStyle/>
          <a:p>
            <a:r>
              <a:rPr lang="it-IT" dirty="0"/>
              <a:t> </a:t>
            </a:r>
          </a:p>
          <a:p>
            <a:r>
              <a:rPr lang="it-IT" b="1" dirty="0">
                <a:latin typeface="Trebuchet MS" pitchFamily="34" charset="0"/>
              </a:rPr>
              <a:t>Vivi, Paolo! Di nuovo con la tua scienza, con il tuo spirito, con il tuo zelo, con il tuo fervore, con la santità.</a:t>
            </a:r>
          </a:p>
          <a:p>
            <a:endParaRPr lang="it-IT" b="1" dirty="0" smtClean="0">
              <a:latin typeface="Trebuchet MS" pitchFamily="34" charset="0"/>
            </a:endParaRPr>
          </a:p>
          <a:p>
            <a:r>
              <a:rPr lang="it-IT" b="1" dirty="0" smtClean="0">
                <a:latin typeface="Trebuchet MS" pitchFamily="34" charset="0"/>
              </a:rPr>
              <a:t>Vivi </a:t>
            </a:r>
            <a:r>
              <a:rPr lang="it-IT" b="1" dirty="0">
                <a:latin typeface="Trebuchet MS" pitchFamily="34" charset="0"/>
              </a:rPr>
              <a:t>e illumina le </a:t>
            </a:r>
            <a:r>
              <a:rPr lang="it-IT" b="1" dirty="0" smtClean="0">
                <a:latin typeface="Trebuchet MS" pitchFamily="34" charset="0"/>
              </a:rPr>
              <a:t>menti ottenebrate</a:t>
            </a:r>
            <a:r>
              <a:rPr lang="it-IT" b="1" dirty="0">
                <a:latin typeface="Trebuchet MS" pitchFamily="34" charset="0"/>
              </a:rPr>
              <a:t>, vivi e sostieni nelle lotte gli apostoli ardenti dei nostri giorni. (…)</a:t>
            </a:r>
          </a:p>
          <a:p>
            <a:endParaRPr lang="it-IT" b="1" dirty="0" smtClean="0">
              <a:latin typeface="Trebuchet MS" pitchFamily="34" charset="0"/>
            </a:endParaRPr>
          </a:p>
          <a:p>
            <a:r>
              <a:rPr lang="it-IT" b="1" dirty="0" smtClean="0">
                <a:latin typeface="Trebuchet MS" pitchFamily="34" charset="0"/>
              </a:rPr>
              <a:t>Vivi </a:t>
            </a:r>
            <a:r>
              <a:rPr lang="it-IT" b="1" dirty="0">
                <a:latin typeface="Trebuchet MS" pitchFamily="34" charset="0"/>
              </a:rPr>
              <a:t>come sei vissuto in san Marco, vivi come sei vissuto in san Tito, vivi come sei vissuto in san Timoteo, vivi come sei vissuto in san Luca, vivi come sei vissuto in santa </a:t>
            </a:r>
            <a:r>
              <a:rPr lang="it-IT" b="1" dirty="0" err="1">
                <a:latin typeface="Trebuchet MS" pitchFamily="34" charset="0"/>
              </a:rPr>
              <a:t>Tecla</a:t>
            </a:r>
            <a:r>
              <a:rPr lang="it-IT" b="1" dirty="0">
                <a:latin typeface="Trebuchet MS" pitchFamily="34" charset="0"/>
              </a:rPr>
              <a:t>.</a:t>
            </a:r>
          </a:p>
          <a:p>
            <a:endParaRPr lang="it-IT" dirty="0"/>
          </a:p>
        </p:txBody>
      </p:sp>
      <p:pic>
        <p:nvPicPr>
          <p:cNvPr id="9" name="Immagine 8" descr="San Paolo Svizzera.jpg"/>
          <p:cNvPicPr>
            <a:picLocks noChangeAspect="1"/>
          </p:cNvPicPr>
          <p:nvPr/>
        </p:nvPicPr>
        <p:blipFill>
          <a:blip r:embed="rId3"/>
          <a:stretch>
            <a:fillRect/>
          </a:stretch>
        </p:blipFill>
        <p:spPr>
          <a:xfrm rot="795926">
            <a:off x="5613244" y="737672"/>
            <a:ext cx="2097802" cy="5583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p:stCondLst>
                              <p:cond delay="2000"/>
                            </p:stCondLst>
                            <p:childTnLst>
                              <p:par>
                                <p:cTn id="9" presetID="7"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1+#ppt_w/2"/>
                                          </p:val>
                                        </p:tav>
                                        <p:tav tm="100000">
                                          <p:val>
                                            <p:strVal val="#ppt_x"/>
                                          </p:val>
                                        </p:tav>
                                      </p:tavLst>
                                    </p:anim>
                                    <p:anim calcmode="lin" valueType="num">
                                      <p:cBhvr additive="base">
                                        <p:cTn id="12" dur="5000" fill="hold"/>
                                        <p:tgtEl>
                                          <p:spTgt spid="6"/>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0" fill="hold"/>
                                        <p:tgtEl>
                                          <p:spTgt spid="7"/>
                                        </p:tgtEl>
                                        <p:attrNameLst>
                                          <p:attrName>ppt_x</p:attrName>
                                        </p:attrNameLst>
                                      </p:cBhvr>
                                      <p:tavLst>
                                        <p:tav tm="0">
                                          <p:val>
                                            <p:strVal val="1+#ppt_w/2"/>
                                          </p:val>
                                        </p:tav>
                                        <p:tav tm="100000">
                                          <p:val>
                                            <p:strVal val="#ppt_x"/>
                                          </p:val>
                                        </p:tav>
                                      </p:tavLst>
                                    </p:anim>
                                    <p:anim calcmode="lin" valueType="num">
                                      <p:cBhvr additive="base">
                                        <p:cTn id="16" dur="5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7000"/>
                            </p:stCondLst>
                            <p:childTnLst>
                              <p:par>
                                <p:cTn id="18" presetID="7"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0-#ppt_w/2"/>
                                          </p:val>
                                        </p:tav>
                                        <p:tav tm="100000">
                                          <p:val>
                                            <p:strVal val="#ppt_x"/>
                                          </p:val>
                                        </p:tav>
                                      </p:tavLst>
                                    </p:anim>
                                    <p:anim calcmode="lin" valueType="num">
                                      <p:cBhvr additive="base">
                                        <p:cTn id="21" dur="20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9000"/>
                            </p:stCondLst>
                            <p:childTnLst>
                              <p:par>
                                <p:cTn id="23" presetID="7"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ppt_x"/>
                                          </p:val>
                                        </p:tav>
                                        <p:tav tm="100000">
                                          <p:val>
                                            <p:strVal val="#ppt_x"/>
                                          </p:val>
                                        </p:tav>
                                      </p:tavLst>
                                    </p:anim>
                                    <p:anim calcmode="lin" valueType="num">
                                      <p:cBhvr additive="base">
                                        <p:cTn id="26" dur="20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1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9"/>
                                        </p:tgtEl>
                                        <p:attrNameLst>
                                          <p:attrName>style.visibility</p:attrName>
                                        </p:attrNameLst>
                                      </p:cBhvr>
                                      <p:to>
                                        <p:strVal val="visible"/>
                                      </p:to>
                                    </p:set>
                                    <p:anim calcmode="lin" valueType="num">
                                      <p:cBhvr>
                                        <p:cTn id="30" dur="2000" fill="hold"/>
                                        <p:tgtEl>
                                          <p:spTgt spid="9"/>
                                        </p:tgtEl>
                                        <p:attrNameLst>
                                          <p:attrName>ppt_w</p:attrName>
                                        </p:attrNameLst>
                                      </p:cBhvr>
                                      <p:tavLst>
                                        <p:tav tm="0">
                                          <p:val>
                                            <p:fltVal val="0"/>
                                          </p:val>
                                        </p:tav>
                                        <p:tav tm="100000">
                                          <p:val>
                                            <p:strVal val="#ppt_w"/>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 calcmode="lin" valueType="num">
                                      <p:cBhvr>
                                        <p:cTn id="32" dur="2000" fill="hold"/>
                                        <p:tgtEl>
                                          <p:spTgt spid="9"/>
                                        </p:tgtEl>
                                        <p:attrNameLst>
                                          <p:attrName>style.rotation</p:attrName>
                                        </p:attrNameLst>
                                      </p:cBhvr>
                                      <p:tavLst>
                                        <p:tav tm="0">
                                          <p:val>
                                            <p:fltVal val="90"/>
                                          </p:val>
                                        </p:tav>
                                        <p:tav tm="100000">
                                          <p:val>
                                            <p:fltVal val="0"/>
                                          </p:val>
                                        </p:tav>
                                      </p:tavLst>
                                    </p:anim>
                                    <p:animEffect transition="in" filter="fad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200</Words>
  <Application>Microsoft Office PowerPoint</Application>
  <PresentationFormat>Presentazione su schermo (4:3)</PresentationFormat>
  <Paragraphs>33</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Diapositiva 1</vt:lpstr>
      <vt:lpstr>Diapositiva 2</vt:lpstr>
      <vt:lpstr>Diapositiva 3</vt:lpstr>
      <vt:lpstr>Diapositiva 4</vt:lpstr>
      <vt:lpstr>Diapositiva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34</cp:revision>
  <dcterms:created xsi:type="dcterms:W3CDTF">2009-07-18T07:44:29Z</dcterms:created>
  <dcterms:modified xsi:type="dcterms:W3CDTF">2009-07-22T15:58:10Z</dcterms:modified>
</cp:coreProperties>
</file>